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 autoAdjust="0"/>
    <p:restoredTop sz="90476" autoAdjust="0"/>
  </p:normalViewPr>
  <p:slideViewPr>
    <p:cSldViewPr>
      <p:cViewPr varScale="1">
        <p:scale>
          <a:sx n="101" d="100"/>
          <a:sy n="101" d="100"/>
        </p:scale>
        <p:origin x="18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717032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</a:t>
            </a:r>
            <a:r>
              <a:rPr lang="ko-KR" altLang="en-US" sz="1800" dirty="0" err="1" smtClean="0">
                <a:latin typeface="YDVYGOStd13"/>
              </a:rPr>
              <a:t>엔티티의</a:t>
            </a:r>
            <a:r>
              <a:rPr lang="ko-KR" altLang="en-US" sz="1800" dirty="0" smtClean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u="sng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5299</TotalTime>
  <Words>1493</Words>
  <Application>Microsoft Office PowerPoint</Application>
  <PresentationFormat>화면 슬라이드 쇼(4:3)</PresentationFormat>
  <Paragraphs>178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174</cp:revision>
  <dcterms:created xsi:type="dcterms:W3CDTF">2013-05-13T12:41:23Z</dcterms:created>
  <dcterms:modified xsi:type="dcterms:W3CDTF">2023-11-21T08:36:57Z</dcterms:modified>
</cp:coreProperties>
</file>